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2377" autoAdjust="0"/>
  </p:normalViewPr>
  <p:slideViewPr>
    <p:cSldViewPr snapToGrid="0">
      <p:cViewPr varScale="1">
        <p:scale>
          <a:sx n="82" d="100"/>
          <a:sy n="82" d="100"/>
        </p:scale>
        <p:origin x="165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2020/6/17</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50600</TotalTime>
  <Words>6246</Words>
  <Application>Microsoft Office PowerPoint</Application>
  <PresentationFormat>宽屏</PresentationFormat>
  <Paragraphs>761</Paragraphs>
  <Slides>123</Slides>
  <Notes>115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123</vt:i4>
      </vt:variant>
    </vt:vector>
  </HeadingPairs>
  <TitlesOfParts>
    <vt:vector size="135" baseType="lpstr">
      <vt:lpstr>Arial Unicode MS</vt:lpstr>
      <vt:lpstr>NimbusRomNo9L</vt:lpstr>
      <vt:lpstr>华文细黑</vt:lpstr>
      <vt:lpstr>华文新魏</vt:lpstr>
      <vt:lpstr>宋体</vt:lpstr>
      <vt:lpstr>微软雅黑</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qinhong</cp:lastModifiedBy>
  <cp:revision>296</cp:revision>
  <cp:lastPrinted>2017-06-19T10:44:09Z</cp:lastPrinted>
  <dcterms:created xsi:type="dcterms:W3CDTF">2016-06-07T03:07:16Z</dcterms:created>
  <dcterms:modified xsi:type="dcterms:W3CDTF">2020-06-17T09:04:07Z</dcterms:modified>
</cp:coreProperties>
</file>